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57" r:id="rId3"/>
  </p:sldIdLst>
  <p:sldSz cx="12192000" cy="6858000"/>
  <p:notesSz cx="6858000" cy="9144000"/>
  <p:embeddedFontLst>
    <p:embeddedFont>
      <p:font typeface="Poppins" panose="00000500000000000000" pitchFamily="2" charset="-18"/>
      <p:regular r:id="rId6"/>
      <p:bold r:id="rId7"/>
      <p:italic r:id="rId8"/>
      <p:boldItalic r:id="rId9"/>
    </p:embeddedFont>
    <p:embeddedFont>
      <p:font typeface="Roboto" panose="02000000000000000000" pitchFamily="2" charset="0"/>
      <p:regular r:id="rId10"/>
      <p:bold r:id="rId11"/>
      <p:italic r:id="rId12"/>
      <p:boldItalic r:id="rId13"/>
    </p:embeddedFont>
  </p:embeddedFontLst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65AA"/>
    <a:srgbClr val="D4D3FD"/>
    <a:srgbClr val="EB5B0A"/>
    <a:srgbClr val="E40613"/>
    <a:srgbClr val="E606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8" autoAdjust="0"/>
    <p:restoredTop sz="94660" autoAdjust="0"/>
  </p:normalViewPr>
  <p:slideViewPr>
    <p:cSldViewPr snapToGrid="0">
      <p:cViewPr varScale="1">
        <p:scale>
          <a:sx n="123" d="100"/>
          <a:sy n="123" d="100"/>
        </p:scale>
        <p:origin x="108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186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794AA8-AB57-47FC-A513-7B6F706703FB}" type="datetimeFigureOut">
              <a:rPr lang="pl-PL"/>
              <a:pPr>
                <a:defRPr/>
              </a:pPr>
              <a:t>04.04.2024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3AD6174-8DA1-4203-9621-21900893F2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6D1975F-F10F-4871-8544-46E7863FE106}" type="datetimeFigureOut">
              <a:rPr lang="pl-PL"/>
              <a:pPr/>
              <a:t>04.04.2024</a:t>
            </a:fld>
            <a:endParaRPr lang="pl-PL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5D4DB82-C4C3-4B79-B7C4-38DF0A4ABF3F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2460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C74E36A7-912D-9069-5972-12F2738987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 i zawartoś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A9A4493C-8D73-3E92-9B34-C768EE497D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E1CBB8C3-5497-559D-22EC-2AA9AFFDE3E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ctrTitle" idx="4294967295"/>
          </p:nvPr>
        </p:nvSpPr>
        <p:spPr bwMode="auto">
          <a:xfrm>
            <a:off x="828983" y="3932571"/>
            <a:ext cx="10663009" cy="9429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l-PL" sz="5000" b="1" dirty="0">
                <a:solidFill>
                  <a:srgbClr val="002060"/>
                </a:solidFill>
                <a:latin typeface="Poppins" panose="00000500000000000000" pitchFamily="2" charset="-18"/>
                <a:ea typeface="Roboto" panose="02000000000000000000" pitchFamily="2" charset="0"/>
                <a:cs typeface="Poppins" panose="00000500000000000000" pitchFamily="2" charset="-18"/>
              </a:rPr>
              <a:t>Tytuł prezentacji</a:t>
            </a:r>
          </a:p>
        </p:txBody>
      </p:sp>
      <p:sp>
        <p:nvSpPr>
          <p:cNvPr id="6" name="Podtytuł 2"/>
          <p:cNvSpPr>
            <a:spLocks noGrp="1"/>
          </p:cNvSpPr>
          <p:nvPr>
            <p:ph type="subTitle" idx="4294967295"/>
          </p:nvPr>
        </p:nvSpPr>
        <p:spPr bwMode="auto">
          <a:xfrm>
            <a:off x="3508386" y="5015914"/>
            <a:ext cx="5145262" cy="87509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pl-PL" sz="2500" dirty="0">
                <a:solidFill>
                  <a:schemeClr val="tx1"/>
                </a:solidFill>
                <a:latin typeface="Poppins" panose="00000500000000000000" pitchFamily="2" charset="-18"/>
                <a:ea typeface="Roboto" panose="02000000000000000000" pitchFamily="2" charset="0"/>
                <a:cs typeface="Poppins" panose="00000500000000000000" pitchFamily="2" charset="-18"/>
              </a:rPr>
              <a:t>IMIĘ I NAZWISKO</a:t>
            </a:r>
            <a:br>
              <a:rPr lang="pl-PL" sz="2500" dirty="0">
                <a:solidFill>
                  <a:schemeClr val="tx1"/>
                </a:solidFill>
                <a:latin typeface="Poppins" panose="00000500000000000000" pitchFamily="2" charset="-18"/>
                <a:ea typeface="Roboto" panose="02000000000000000000" pitchFamily="2" charset="0"/>
                <a:cs typeface="Poppins" panose="00000500000000000000" pitchFamily="2" charset="-18"/>
              </a:rPr>
            </a:br>
            <a:r>
              <a:rPr lang="pl-PL" sz="1200" dirty="0">
                <a:solidFill>
                  <a:schemeClr val="tx1"/>
                </a:solidFill>
                <a:latin typeface="Poppins" panose="00000500000000000000" pitchFamily="2" charset="-18"/>
                <a:ea typeface="Roboto" panose="02000000000000000000" pitchFamily="2" charset="0"/>
                <a:cs typeface="Poppins" panose="00000500000000000000" pitchFamily="2" charset="-18"/>
              </a:rPr>
              <a:t> </a:t>
            </a:r>
            <a:br>
              <a:rPr lang="pl-PL" sz="2500" dirty="0">
                <a:solidFill>
                  <a:schemeClr val="tx1"/>
                </a:solidFill>
                <a:latin typeface="Poppins" panose="00000500000000000000" pitchFamily="2" charset="-18"/>
                <a:ea typeface="Roboto" panose="02000000000000000000" pitchFamily="2" charset="0"/>
                <a:cs typeface="Poppins" panose="00000500000000000000" pitchFamily="2" charset="-18"/>
              </a:rPr>
            </a:br>
            <a:r>
              <a:rPr lang="pl-PL" sz="2500" dirty="0">
                <a:solidFill>
                  <a:schemeClr val="tx1"/>
                </a:solidFill>
                <a:latin typeface="Poppins" panose="00000500000000000000" pitchFamily="2" charset="-18"/>
                <a:ea typeface="Roboto" panose="02000000000000000000" pitchFamily="2" charset="0"/>
                <a:cs typeface="Poppins" panose="00000500000000000000" pitchFamily="2" charset="-18"/>
              </a:rPr>
              <a:t>Firma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38532" y="384896"/>
            <a:ext cx="585526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5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Tytuł slajdu</a:t>
            </a:r>
            <a:endParaRPr lang="pl-PL" sz="25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625887" y="2337835"/>
            <a:ext cx="4657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latin typeface="Roboto" panose="02000000000000000000" pitchFamily="2" charset="0"/>
                <a:ea typeface="Roboto" panose="02000000000000000000" pitchFamily="2" charset="0"/>
              </a:rPr>
              <a:t>Krótki opis…</a:t>
            </a:r>
          </a:p>
        </p:txBody>
      </p:sp>
      <p:sp>
        <p:nvSpPr>
          <p:cNvPr id="4" name="Prostokąt 3"/>
          <p:cNvSpPr/>
          <p:nvPr/>
        </p:nvSpPr>
        <p:spPr>
          <a:xfrm>
            <a:off x="438531" y="5060217"/>
            <a:ext cx="1103796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300" dirty="0">
                <a:latin typeface="Roboto" panose="02000000000000000000" pitchFamily="2" charset="0"/>
                <a:ea typeface="Roboto" panose="02000000000000000000" pitchFamily="2" charset="0"/>
              </a:rPr>
              <a:t>Dodatkowy opis /szczegóły…</a:t>
            </a:r>
          </a:p>
        </p:txBody>
      </p:sp>
      <p:sp>
        <p:nvSpPr>
          <p:cNvPr id="5" name="Prostokąt 4"/>
          <p:cNvSpPr/>
          <p:nvPr/>
        </p:nvSpPr>
        <p:spPr>
          <a:xfrm>
            <a:off x="511444" y="2051217"/>
            <a:ext cx="4517756" cy="23610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530900" y="933079"/>
            <a:ext cx="1385450" cy="45719"/>
          </a:xfrm>
          <a:prstGeom prst="rect">
            <a:avLst/>
          </a:prstGeom>
          <a:solidFill>
            <a:srgbClr val="4F6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19</Words>
  <Application>Microsoft Office PowerPoint</Application>
  <PresentationFormat>Panoramiczny</PresentationFormat>
  <Paragraphs>5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8" baseType="lpstr">
      <vt:lpstr>Arial</vt:lpstr>
      <vt:lpstr>Calibri</vt:lpstr>
      <vt:lpstr>Roboto</vt:lpstr>
      <vt:lpstr>Calibri Light</vt:lpstr>
      <vt:lpstr>Poppins</vt:lpstr>
      <vt:lpstr>Motyw pakietu Office</vt:lpstr>
      <vt:lpstr>Tytuł prezentacji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Dell</dc:creator>
  <cp:lastModifiedBy>Grzegorz Lipski</cp:lastModifiedBy>
  <cp:revision>28</cp:revision>
  <dcterms:created xsi:type="dcterms:W3CDTF">2016-10-04T09:58:44Z</dcterms:created>
  <dcterms:modified xsi:type="dcterms:W3CDTF">2024-04-04T09:56:02Z</dcterms:modified>
</cp:coreProperties>
</file>